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98F10-96D6-49D5-A8F0-BE783D4004B1}" v="41" dt="2025-10-24T08:36:38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rapan Sitthithaworn" userId="1e94885804764afd" providerId="LiveId" clId="{D705FF75-FE8B-4DBF-92CA-D5AC545C8454}"/>
    <pc:docChg chg="undo custSel addSld delSld modSld sldOrd">
      <pc:chgData name="Worapan Sitthithaworn" userId="1e94885804764afd" providerId="LiveId" clId="{D705FF75-FE8B-4DBF-92CA-D5AC545C8454}" dt="2025-10-24T08:37:37.487" v="771" actId="47"/>
      <pc:docMkLst>
        <pc:docMk/>
      </pc:docMkLst>
      <pc:sldChg chg="modSp mod">
        <pc:chgData name="Worapan Sitthithaworn" userId="1e94885804764afd" providerId="LiveId" clId="{D705FF75-FE8B-4DBF-92CA-D5AC545C8454}" dt="2025-10-24T07:12:39.094" v="26" actId="2711"/>
        <pc:sldMkLst>
          <pc:docMk/>
          <pc:sldMk cId="2179682285" sldId="256"/>
        </pc:sldMkLst>
        <pc:spChg chg="mod">
          <ac:chgData name="Worapan Sitthithaworn" userId="1e94885804764afd" providerId="LiveId" clId="{D705FF75-FE8B-4DBF-92CA-D5AC545C8454}" dt="2025-10-24T07:12:39.094" v="26" actId="2711"/>
          <ac:spMkLst>
            <pc:docMk/>
            <pc:sldMk cId="2179682285" sldId="256"/>
            <ac:spMk id="2" creationId="{67A46B27-C1AB-BC0B-7580-237FAA2E0B1B}"/>
          </ac:spMkLst>
        </pc:spChg>
      </pc:sldChg>
      <pc:sldChg chg="del">
        <pc:chgData name="Worapan Sitthithaworn" userId="1e94885804764afd" providerId="LiveId" clId="{D705FF75-FE8B-4DBF-92CA-D5AC545C8454}" dt="2025-10-24T08:37:37.487" v="771" actId="47"/>
        <pc:sldMkLst>
          <pc:docMk/>
          <pc:sldMk cId="2513901717" sldId="257"/>
        </pc:sldMkLst>
      </pc:sldChg>
      <pc:sldChg chg="modSp mod">
        <pc:chgData name="Worapan Sitthithaworn" userId="1e94885804764afd" providerId="LiveId" clId="{D705FF75-FE8B-4DBF-92CA-D5AC545C8454}" dt="2025-10-24T07:13:46.509" v="35" actId="5793"/>
        <pc:sldMkLst>
          <pc:docMk/>
          <pc:sldMk cId="509001418" sldId="258"/>
        </pc:sldMkLst>
        <pc:spChg chg="mod">
          <ac:chgData name="Worapan Sitthithaworn" userId="1e94885804764afd" providerId="LiveId" clId="{D705FF75-FE8B-4DBF-92CA-D5AC545C8454}" dt="2025-10-24T07:13:46.509" v="35" actId="5793"/>
          <ac:spMkLst>
            <pc:docMk/>
            <pc:sldMk cId="509001418" sldId="258"/>
            <ac:spMk id="3" creationId="{D0DA72C1-B04C-582F-A82D-932E9E2DC506}"/>
          </ac:spMkLst>
        </pc:spChg>
      </pc:sldChg>
      <pc:sldChg chg="addSp delSp modSp new mod">
        <pc:chgData name="Worapan Sitthithaworn" userId="1e94885804764afd" providerId="LiveId" clId="{D705FF75-FE8B-4DBF-92CA-D5AC545C8454}" dt="2025-10-24T07:16:29.508" v="52" actId="5793"/>
        <pc:sldMkLst>
          <pc:docMk/>
          <pc:sldMk cId="1281012382" sldId="260"/>
        </pc:sldMkLst>
        <pc:spChg chg="del">
          <ac:chgData name="Worapan Sitthithaworn" userId="1e94885804764afd" providerId="LiveId" clId="{D705FF75-FE8B-4DBF-92CA-D5AC545C8454}" dt="2025-10-24T07:14:21.277" v="38"/>
          <ac:spMkLst>
            <pc:docMk/>
            <pc:sldMk cId="1281012382" sldId="260"/>
            <ac:spMk id="2" creationId="{952EF211-27AA-604A-1A30-05F2218AF6E7}"/>
          </ac:spMkLst>
        </pc:spChg>
        <pc:spChg chg="mod">
          <ac:chgData name="Worapan Sitthithaworn" userId="1e94885804764afd" providerId="LiveId" clId="{D705FF75-FE8B-4DBF-92CA-D5AC545C8454}" dt="2025-10-24T07:16:29.508" v="52" actId="5793"/>
          <ac:spMkLst>
            <pc:docMk/>
            <pc:sldMk cId="1281012382" sldId="260"/>
            <ac:spMk id="3" creationId="{C8BE32D0-CF75-BFCA-10CE-DC5257AE93A2}"/>
          </ac:spMkLst>
        </pc:spChg>
        <pc:spChg chg="add mod">
          <ac:chgData name="Worapan Sitthithaworn" userId="1e94885804764afd" providerId="LiveId" clId="{D705FF75-FE8B-4DBF-92CA-D5AC545C8454}" dt="2025-10-24T07:14:21.277" v="38"/>
          <ac:spMkLst>
            <pc:docMk/>
            <pc:sldMk cId="1281012382" sldId="260"/>
            <ac:spMk id="4" creationId="{92A645BC-8D17-AC8C-2184-A48B36DDBEE3}"/>
          </ac:spMkLst>
        </pc:spChg>
      </pc:sldChg>
      <pc:sldChg chg="addSp delSp modSp new mod">
        <pc:chgData name="Worapan Sitthithaworn" userId="1e94885804764afd" providerId="LiveId" clId="{D705FF75-FE8B-4DBF-92CA-D5AC545C8454}" dt="2025-10-24T07:16:41.266" v="56" actId="27636"/>
        <pc:sldMkLst>
          <pc:docMk/>
          <pc:sldMk cId="395677983" sldId="261"/>
        </pc:sldMkLst>
        <pc:spChg chg="del">
          <ac:chgData name="Worapan Sitthithaworn" userId="1e94885804764afd" providerId="LiveId" clId="{D705FF75-FE8B-4DBF-92CA-D5AC545C8454}" dt="2025-10-24T07:16:10.785" v="49"/>
          <ac:spMkLst>
            <pc:docMk/>
            <pc:sldMk cId="395677983" sldId="261"/>
            <ac:spMk id="2" creationId="{EC046C38-7E90-67C8-D752-CF4B9E121639}"/>
          </ac:spMkLst>
        </pc:spChg>
        <pc:spChg chg="mod">
          <ac:chgData name="Worapan Sitthithaworn" userId="1e94885804764afd" providerId="LiveId" clId="{D705FF75-FE8B-4DBF-92CA-D5AC545C8454}" dt="2025-10-24T07:16:41.266" v="56" actId="27636"/>
          <ac:spMkLst>
            <pc:docMk/>
            <pc:sldMk cId="395677983" sldId="261"/>
            <ac:spMk id="3" creationId="{AF2B67A0-EC64-4A9C-42AC-6A527D5B4486}"/>
          </ac:spMkLst>
        </pc:spChg>
        <pc:spChg chg="add mod">
          <ac:chgData name="Worapan Sitthithaworn" userId="1e94885804764afd" providerId="LiveId" clId="{D705FF75-FE8B-4DBF-92CA-D5AC545C8454}" dt="2025-10-24T07:16:10.785" v="49"/>
          <ac:spMkLst>
            <pc:docMk/>
            <pc:sldMk cId="395677983" sldId="261"/>
            <ac:spMk id="4" creationId="{6AF71EC2-750C-9B2E-ECEE-4B9000D8A4E5}"/>
          </ac:spMkLst>
        </pc:spChg>
      </pc:sldChg>
      <pc:sldChg chg="addSp delSp modSp new mod">
        <pc:chgData name="Worapan Sitthithaworn" userId="1e94885804764afd" providerId="LiveId" clId="{D705FF75-FE8B-4DBF-92CA-D5AC545C8454}" dt="2025-10-24T07:17:27.997" v="66"/>
        <pc:sldMkLst>
          <pc:docMk/>
          <pc:sldMk cId="1442093459" sldId="262"/>
        </pc:sldMkLst>
        <pc:spChg chg="del">
          <ac:chgData name="Worapan Sitthithaworn" userId="1e94885804764afd" providerId="LiveId" clId="{D705FF75-FE8B-4DBF-92CA-D5AC545C8454}" dt="2025-10-24T07:17:27.997" v="66"/>
          <ac:spMkLst>
            <pc:docMk/>
            <pc:sldMk cId="1442093459" sldId="262"/>
            <ac:spMk id="2" creationId="{706365F8-BEBF-4D56-4BF8-268E4F8BB74F}"/>
          </ac:spMkLst>
        </pc:spChg>
        <pc:spChg chg="mod">
          <ac:chgData name="Worapan Sitthithaworn" userId="1e94885804764afd" providerId="LiveId" clId="{D705FF75-FE8B-4DBF-92CA-D5AC545C8454}" dt="2025-10-24T07:17:16.361" v="65" actId="5793"/>
          <ac:spMkLst>
            <pc:docMk/>
            <pc:sldMk cId="1442093459" sldId="262"/>
            <ac:spMk id="3" creationId="{F2650D64-FC30-98D4-0918-C9FC31B048A7}"/>
          </ac:spMkLst>
        </pc:spChg>
        <pc:spChg chg="add mod">
          <ac:chgData name="Worapan Sitthithaworn" userId="1e94885804764afd" providerId="LiveId" clId="{D705FF75-FE8B-4DBF-92CA-D5AC545C8454}" dt="2025-10-24T07:17:27.997" v="66"/>
          <ac:spMkLst>
            <pc:docMk/>
            <pc:sldMk cId="1442093459" sldId="262"/>
            <ac:spMk id="4" creationId="{8CE092E0-A115-D21F-0E31-B2EE7602B23F}"/>
          </ac:spMkLst>
        </pc:spChg>
      </pc:sldChg>
      <pc:sldChg chg="delSp modSp new mod">
        <pc:chgData name="Worapan Sitthithaworn" userId="1e94885804764afd" providerId="LiveId" clId="{D705FF75-FE8B-4DBF-92CA-D5AC545C8454}" dt="2025-10-24T08:01:08.303" v="365" actId="1076"/>
        <pc:sldMkLst>
          <pc:docMk/>
          <pc:sldMk cId="468224952" sldId="263"/>
        </pc:sldMkLst>
        <pc:spChg chg="del">
          <ac:chgData name="Worapan Sitthithaworn" userId="1e94885804764afd" providerId="LiveId" clId="{D705FF75-FE8B-4DBF-92CA-D5AC545C8454}" dt="2025-10-24T07:17:56.997" v="67" actId="478"/>
          <ac:spMkLst>
            <pc:docMk/>
            <pc:sldMk cId="468224952" sldId="263"/>
            <ac:spMk id="2" creationId="{13EDCD98-B547-6640-6C9B-6BA65A4D7369}"/>
          </ac:spMkLst>
        </pc:spChg>
        <pc:spChg chg="mod">
          <ac:chgData name="Worapan Sitthithaworn" userId="1e94885804764afd" providerId="LiveId" clId="{D705FF75-FE8B-4DBF-92CA-D5AC545C8454}" dt="2025-10-24T08:01:08.303" v="365" actId="1076"/>
          <ac:spMkLst>
            <pc:docMk/>
            <pc:sldMk cId="468224952" sldId="263"/>
            <ac:spMk id="3" creationId="{B0DC2B81-32E3-1D92-52B8-F68712B025CD}"/>
          </ac:spMkLst>
        </pc:spChg>
      </pc:sldChg>
      <pc:sldChg chg="modSp new del mod">
        <pc:chgData name="Worapan Sitthithaworn" userId="1e94885804764afd" providerId="LiveId" clId="{D705FF75-FE8B-4DBF-92CA-D5AC545C8454}" dt="2025-10-24T08:19:23.499" v="571" actId="47"/>
        <pc:sldMkLst>
          <pc:docMk/>
          <pc:sldMk cId="459878517" sldId="264"/>
        </pc:sldMkLst>
        <pc:spChg chg="mod">
          <ac:chgData name="Worapan Sitthithaworn" userId="1e94885804764afd" providerId="LiveId" clId="{D705FF75-FE8B-4DBF-92CA-D5AC545C8454}" dt="2025-10-24T08:05:58.410" v="398" actId="20577"/>
          <ac:spMkLst>
            <pc:docMk/>
            <pc:sldMk cId="459878517" sldId="264"/>
            <ac:spMk id="2" creationId="{FA5628A8-E65D-701C-1A51-8572E4C3DFB3}"/>
          </ac:spMkLst>
        </pc:spChg>
      </pc:sldChg>
      <pc:sldChg chg="add del">
        <pc:chgData name="Worapan Sitthithaworn" userId="1e94885804764afd" providerId="LiveId" clId="{D705FF75-FE8B-4DBF-92CA-D5AC545C8454}" dt="2025-10-24T07:14:15.243" v="37"/>
        <pc:sldMkLst>
          <pc:docMk/>
          <pc:sldMk cId="3800092774" sldId="264"/>
        </pc:sldMkLst>
      </pc:sldChg>
      <pc:sldChg chg="addSp new mod">
        <pc:chgData name="Worapan Sitthithaworn" userId="1e94885804764afd" providerId="LiveId" clId="{D705FF75-FE8B-4DBF-92CA-D5AC545C8454}" dt="2025-10-24T08:06:49.844" v="400" actId="22"/>
        <pc:sldMkLst>
          <pc:docMk/>
          <pc:sldMk cId="214944579" sldId="265"/>
        </pc:sldMkLst>
        <pc:picChg chg="add">
          <ac:chgData name="Worapan Sitthithaworn" userId="1e94885804764afd" providerId="LiveId" clId="{D705FF75-FE8B-4DBF-92CA-D5AC545C8454}" dt="2025-10-24T08:06:49.844" v="400" actId="22"/>
          <ac:picMkLst>
            <pc:docMk/>
            <pc:sldMk cId="214944579" sldId="265"/>
            <ac:picMk id="5" creationId="{E38D9FE5-E098-1CED-5F59-6AE112C1C7DA}"/>
          </ac:picMkLst>
        </pc:picChg>
      </pc:sldChg>
      <pc:sldChg chg="addSp new mod">
        <pc:chgData name="Worapan Sitthithaworn" userId="1e94885804764afd" providerId="LiveId" clId="{D705FF75-FE8B-4DBF-92CA-D5AC545C8454}" dt="2025-10-24T08:09:08.253" v="402" actId="22"/>
        <pc:sldMkLst>
          <pc:docMk/>
          <pc:sldMk cId="3857269162" sldId="266"/>
        </pc:sldMkLst>
        <pc:picChg chg="add">
          <ac:chgData name="Worapan Sitthithaworn" userId="1e94885804764afd" providerId="LiveId" clId="{D705FF75-FE8B-4DBF-92CA-D5AC545C8454}" dt="2025-10-24T08:09:08.253" v="402" actId="22"/>
          <ac:picMkLst>
            <pc:docMk/>
            <pc:sldMk cId="3857269162" sldId="266"/>
            <ac:picMk id="5" creationId="{DCF72C7A-D17E-CC94-A4E1-19D39E55A79A}"/>
          </ac:picMkLst>
        </pc:picChg>
      </pc:sldChg>
      <pc:sldChg chg="addSp new mod">
        <pc:chgData name="Worapan Sitthithaworn" userId="1e94885804764afd" providerId="LiveId" clId="{D705FF75-FE8B-4DBF-92CA-D5AC545C8454}" dt="2025-10-24T08:10:14.462" v="404" actId="22"/>
        <pc:sldMkLst>
          <pc:docMk/>
          <pc:sldMk cId="77251787" sldId="267"/>
        </pc:sldMkLst>
        <pc:picChg chg="add">
          <ac:chgData name="Worapan Sitthithaworn" userId="1e94885804764afd" providerId="LiveId" clId="{D705FF75-FE8B-4DBF-92CA-D5AC545C8454}" dt="2025-10-24T08:10:14.462" v="404" actId="22"/>
          <ac:picMkLst>
            <pc:docMk/>
            <pc:sldMk cId="77251787" sldId="267"/>
            <ac:picMk id="5" creationId="{CE08285D-827E-B4B8-5E6E-8C09BFB3C6AA}"/>
          </ac:picMkLst>
        </pc:picChg>
      </pc:sldChg>
      <pc:sldChg chg="addSp modSp new mod ord">
        <pc:chgData name="Worapan Sitthithaworn" userId="1e94885804764afd" providerId="LiveId" clId="{D705FF75-FE8B-4DBF-92CA-D5AC545C8454}" dt="2025-10-24T08:30:33.784" v="710" actId="20577"/>
        <pc:sldMkLst>
          <pc:docMk/>
          <pc:sldMk cId="991886075" sldId="268"/>
        </pc:sldMkLst>
        <pc:spChg chg="mod">
          <ac:chgData name="Worapan Sitthithaworn" userId="1e94885804764afd" providerId="LiveId" clId="{D705FF75-FE8B-4DBF-92CA-D5AC545C8454}" dt="2025-10-24T08:30:33.784" v="710" actId="20577"/>
          <ac:spMkLst>
            <pc:docMk/>
            <pc:sldMk cId="991886075" sldId="268"/>
            <ac:spMk id="2" creationId="{91827BCF-EFBF-1A8D-C423-A694BF357706}"/>
          </ac:spMkLst>
        </pc:spChg>
        <pc:spChg chg="mod">
          <ac:chgData name="Worapan Sitthithaworn" userId="1e94885804764afd" providerId="LiveId" clId="{D705FF75-FE8B-4DBF-92CA-D5AC545C8454}" dt="2025-10-24T08:22:06.109" v="640" actId="20577"/>
          <ac:spMkLst>
            <pc:docMk/>
            <pc:sldMk cId="991886075" sldId="268"/>
            <ac:spMk id="3" creationId="{28C18EAF-2FE0-B125-C5FA-2DE6DCEA297A}"/>
          </ac:spMkLst>
        </pc:spChg>
        <pc:spChg chg="add mod">
          <ac:chgData name="Worapan Sitthithaworn" userId="1e94885804764afd" providerId="LiveId" clId="{D705FF75-FE8B-4DBF-92CA-D5AC545C8454}" dt="2025-10-24T08:26:22.964" v="674" actId="2710"/>
          <ac:spMkLst>
            <pc:docMk/>
            <pc:sldMk cId="991886075" sldId="268"/>
            <ac:spMk id="4" creationId="{FEE4A749-8EA1-10B8-4C16-04943102A8E3}"/>
          </ac:spMkLst>
        </pc:spChg>
      </pc:sldChg>
      <pc:sldChg chg="addSp modSp new mod">
        <pc:chgData name="Worapan Sitthithaworn" userId="1e94885804764afd" providerId="LiveId" clId="{D705FF75-FE8B-4DBF-92CA-D5AC545C8454}" dt="2025-10-24T08:30:51.168" v="712" actId="20577"/>
        <pc:sldMkLst>
          <pc:docMk/>
          <pc:sldMk cId="543020376" sldId="269"/>
        </pc:sldMkLst>
        <pc:spChg chg="mod">
          <ac:chgData name="Worapan Sitthithaworn" userId="1e94885804764afd" providerId="LiveId" clId="{D705FF75-FE8B-4DBF-92CA-D5AC545C8454}" dt="2025-10-24T08:22:51.021" v="645" actId="20577"/>
          <ac:spMkLst>
            <pc:docMk/>
            <pc:sldMk cId="543020376" sldId="269"/>
            <ac:spMk id="2" creationId="{6A132306-1926-20CD-8DF5-F342EEAE5BB7}"/>
          </ac:spMkLst>
        </pc:spChg>
        <pc:spChg chg="mod">
          <ac:chgData name="Worapan Sitthithaworn" userId="1e94885804764afd" providerId="LiveId" clId="{D705FF75-FE8B-4DBF-92CA-D5AC545C8454}" dt="2025-10-24T08:30:16.209" v="702" actId="5793"/>
          <ac:spMkLst>
            <pc:docMk/>
            <pc:sldMk cId="543020376" sldId="269"/>
            <ac:spMk id="3" creationId="{993A6D7B-D94B-E613-8CF5-A83F07AB901C}"/>
          </ac:spMkLst>
        </pc:spChg>
        <pc:spChg chg="add mod">
          <ac:chgData name="Worapan Sitthithaworn" userId="1e94885804764afd" providerId="LiveId" clId="{D705FF75-FE8B-4DBF-92CA-D5AC545C8454}" dt="2025-10-24T08:29:18.443" v="688" actId="403"/>
          <ac:spMkLst>
            <pc:docMk/>
            <pc:sldMk cId="543020376" sldId="269"/>
            <ac:spMk id="5" creationId="{5CE9052C-4CF3-5AF6-0EF5-E082686AFA2D}"/>
          </ac:spMkLst>
        </pc:spChg>
        <pc:spChg chg="add mod">
          <ac:chgData name="Worapan Sitthithaworn" userId="1e94885804764afd" providerId="LiveId" clId="{D705FF75-FE8B-4DBF-92CA-D5AC545C8454}" dt="2025-10-24T08:30:51.168" v="712" actId="20577"/>
          <ac:spMkLst>
            <pc:docMk/>
            <pc:sldMk cId="543020376" sldId="269"/>
            <ac:spMk id="7" creationId="{31487C47-715F-1F51-F95E-C86A0256690C}"/>
          </ac:spMkLst>
        </pc:spChg>
      </pc:sldChg>
      <pc:sldChg chg="addSp delSp modSp new mod">
        <pc:chgData name="Worapan Sitthithaworn" userId="1e94885804764afd" providerId="LiveId" clId="{D705FF75-FE8B-4DBF-92CA-D5AC545C8454}" dt="2025-10-24T08:37:13.327" v="770" actId="122"/>
        <pc:sldMkLst>
          <pc:docMk/>
          <pc:sldMk cId="3487850050" sldId="270"/>
        </pc:sldMkLst>
        <pc:spChg chg="mod">
          <ac:chgData name="Worapan Sitthithaworn" userId="1e94885804764afd" providerId="LiveId" clId="{D705FF75-FE8B-4DBF-92CA-D5AC545C8454}" dt="2025-10-24T08:31:18.255" v="715" actId="20577"/>
          <ac:spMkLst>
            <pc:docMk/>
            <pc:sldMk cId="3487850050" sldId="270"/>
            <ac:spMk id="2" creationId="{1790315A-6D41-2731-2413-BC4ADBA267BF}"/>
          </ac:spMkLst>
        </pc:spChg>
        <pc:spChg chg="mod">
          <ac:chgData name="Worapan Sitthithaworn" userId="1e94885804764afd" providerId="LiveId" clId="{D705FF75-FE8B-4DBF-92CA-D5AC545C8454}" dt="2025-10-24T08:35:58.587" v="756" actId="21"/>
          <ac:spMkLst>
            <pc:docMk/>
            <pc:sldMk cId="3487850050" sldId="270"/>
            <ac:spMk id="3" creationId="{A5665A6E-AA97-27F0-3024-01E95310B91D}"/>
          </ac:spMkLst>
        </pc:spChg>
        <pc:spChg chg="add del">
          <ac:chgData name="Worapan Sitthithaworn" userId="1e94885804764afd" providerId="LiveId" clId="{D705FF75-FE8B-4DBF-92CA-D5AC545C8454}" dt="2025-10-24T08:36:23.146" v="758" actId="22"/>
          <ac:spMkLst>
            <pc:docMk/>
            <pc:sldMk cId="3487850050" sldId="270"/>
            <ac:spMk id="5" creationId="{466E7924-73FD-FBF6-E6A7-5E797D8ECA19}"/>
          </ac:spMkLst>
        </pc:spChg>
        <pc:spChg chg="add mod">
          <ac:chgData name="Worapan Sitthithaworn" userId="1e94885804764afd" providerId="LiveId" clId="{D705FF75-FE8B-4DBF-92CA-D5AC545C8454}" dt="2025-10-24T08:37:13.327" v="770" actId="122"/>
          <ac:spMkLst>
            <pc:docMk/>
            <pc:sldMk cId="3487850050" sldId="270"/>
            <ac:spMk id="6" creationId="{763D50CF-06D2-0AF1-A120-E2AC0B6DAB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51-E091-4E3F-9DB3-08916A2FA6A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6188F-35C3-4667-830A-3D86ACE2F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6188F-35C3-4667-830A-3D86ACE2F5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5327-DE53-9842-CC03-27471DA36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CAC77-7C39-64EE-4124-13FFDB0C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391F1-28A8-EE45-5965-109F168E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A884-A157-2748-B785-8FD30730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9A46-5B99-D4BE-E0CB-64977768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9936-97B5-664E-3F5D-9E4C1731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3942B-7FF3-32B3-9D98-13719358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6259-0C5B-F22A-9201-4227DEF8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1342-E602-B178-F78D-E7BC045B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F326-86F9-E53B-782E-537C02D2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ECE8C-8602-889D-D1DB-931B28E53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671B0-9EB7-AC9C-D4F9-8D8D2DAB6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5CE3A-367F-2F3D-0E25-CEBA1F3C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244F-1A53-B7F4-AF84-B0DEE67B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5CC3-4991-951F-D2CB-C88DD615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7B12-BCFB-D162-B9B5-90E795E5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4A3C-E6DD-74D2-341E-15E494C3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64DD-CB08-383A-00CD-8C93E15E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6867-35FF-1799-EFA3-E4798BA4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CD903-E986-874B-6D37-59E6663B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0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7E8E-F634-3483-3B67-97538BF6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C7FE1-B60C-9038-91ED-B12A8800D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DE2D1-0A77-D7FC-6DEA-CCE5B7E5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191C-DE7B-FB53-047F-15755EDE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46804-D85E-F32E-60BA-5F1C9E2F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5BBC-E053-E2DC-195A-1F03CE4B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1419-66FB-F5F2-75BB-45C6AE6AD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E68C-0DFE-5F2B-07D5-555C04991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DC53B-2BD1-FB20-3EF4-FB51AD1C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8C600-9155-4CC9-8C59-79860DEC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31AA0-6C0C-FA98-36AE-764BE183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1CE7-6B3B-58AA-D745-CE8044F8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DED6F-FCEA-E437-8BEC-1BC300044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B509E-CC1A-9087-C7DD-0D0818159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9BA29-C37A-2469-3214-0EC23EED0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8B787-EA50-1616-C44A-9D9B8BB5F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40304-F49F-01F5-0DB6-63A79266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90ADA-84BE-2456-33AA-11A871CA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A21B6-4515-BCD4-AD92-B6879B99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CD94-CBA5-2A74-1C42-F608AA24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A4419-B60E-3748-7005-A8AA852E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EBA9B-7339-15A6-CEDD-C0B51B4B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0FDEB-16DD-8AC9-324E-1038145B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88E1D-956C-4584-EB3F-161E4F43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BE0EC-DE69-E8F5-5DCD-61CCC68C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F8CEC-7E9E-9DC4-9B71-97C7E4D4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9A8C-0FA0-048E-5CE8-5E4E9DEC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2948-8569-8B46-EB94-6B117F63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54498-0EA7-9D8A-A9D9-60F29FB42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61A95-F5E1-46E5-1B8E-E5028C8D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95F0-736F-B033-E8D0-F906A85F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5BD76-D6B6-F5EA-1C88-B42929D6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8AEF-5D9D-49CA-2D4F-ABB086AD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CC378-A3D2-888C-DADF-F360A3820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02873-E942-9A66-1487-A82797D70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73904-B77B-F963-CC2B-643E9704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D86E-612D-BD40-9208-FC4D38D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461CD-ACCF-6A6D-DDBB-F658DF84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FE63-5DA5-D0F2-8F39-C70F255E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21446-067F-1A95-B606-40E6AC8A1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C5036-A8D2-F167-26F3-49679A653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2B03-6905-4BA1-BB7C-AB586634A44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F9E4-E878-AE31-5E01-887DDFC2D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5D487-E0EB-2D9C-46DB-A6FDE6EE6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11FF-2BE1-4DA9-B7D3-EF290CD9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6B27-C1AB-BC0B-7580-237FAA2E0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ทุนจากฝ่ายวิจัยของคณะ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9F376-76FE-F965-4CA8-DF37CA030865}"/>
              </a:ext>
            </a:extLst>
          </p:cNvPr>
          <p:cNvSpPr txBox="1"/>
          <p:nvPr/>
        </p:nvSpPr>
        <p:spPr>
          <a:xfrm>
            <a:off x="8082116" y="389357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ตุลาคม 2568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8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315A-6D41-2731-2413-BC4ADBA2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สนับสนุน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APC / publication fee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65A6E-AA97-27F0-3024-01E95310B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/>
              <a:t>หลักเกณฑ์การจ่ายเงินรายได้ฯ </a:t>
            </a:r>
            <a:endParaRPr lang="th-TH" dirty="0"/>
          </a:p>
          <a:p>
            <a:pPr marL="0" indent="0">
              <a:buNone/>
            </a:pPr>
            <a:r>
              <a:rPr lang="th-TH" b="1" dirty="0"/>
              <a:t>(1) ค่าสมัครตีพิมพ์ ตามจ่ายจริงไม่เกิน 10,000 บาท/เรื่อง </a:t>
            </a:r>
            <a:endParaRPr lang="th-TH" dirty="0"/>
          </a:p>
          <a:p>
            <a:pPr marL="0" indent="0">
              <a:buNone/>
            </a:pPr>
            <a:r>
              <a:rPr lang="th-TH" b="1" dirty="0"/>
              <a:t>(2) ค่าตีพิมพ์บทความ ตามจ่ายจริงไม่เกิน 75,000 บาท / เรื่อง 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D50CF-06D2-0AF1-A120-E2AC0B6DABE7}"/>
              </a:ext>
            </a:extLst>
          </p:cNvPr>
          <p:cNvSpPr txBox="1"/>
          <p:nvPr/>
        </p:nvSpPr>
        <p:spPr>
          <a:xfrm>
            <a:off x="2792360" y="3873909"/>
            <a:ext cx="7187382" cy="223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สถาบันยุทธฯ สนับสนุนค่าสมัครตีพิมพ์ / ค่าตีพิมพ์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Q1=40,000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Q2=20,000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5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F216-BABB-DD94-269A-D454DBEA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100B-B7A3-E754-C3D5-0785CB4C3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D9FE5-E098-1CED-5F59-6AE112C1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87" y="0"/>
            <a:ext cx="11008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96B9-AC22-20C9-320B-66E79AB7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4F8C4-42A5-45FC-DC01-80AFC7B2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72C7A-D17E-CC94-A4E1-19D39E55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1"/>
            <a:ext cx="12192000" cy="68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4B88-F768-CF12-F80B-A3F0B50B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D3BF8-FC16-4108-FD3C-83ECA26B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8285D-827E-B4B8-5E6E-8C09BFB3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2" y="0"/>
            <a:ext cx="1125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81EB-4820-D2F9-9EEA-48B0DC93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ทุนเพิ่มพูนศักยภาพบุคลากรด้านงานวิจัย คณะเภสัชศาสตร์ ประจำปีงบประมาณ พ.ศ.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72C1-B04C-582F-A82D-932E9E2DC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จัดสรรทุนวิจัยในปีงบประมาณ 2569 ทั้งสิ้น 1,507,390 บาท (หนึ่งล้านห้าแสนเจ็ดพันสามร้อยเก้าสิบบาทถ้วน)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กำหนดการรับสมัคร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ตั้งแต่วันที่ 3 พฤศจิกายน 2568 ถึงวันที่ 20 มีนาคม 2569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การประกาศผลการพิจารณาทุน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ภายในเดือนพฤษภาคม 2569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0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A933-79B8-FBF0-4A63-CA75DACF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3. 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ข้อกำหนดสำหรับผู้สมัครรับทุน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เป็นบุคลากรสายวิชาการหรือสายปฏิบัติการของคณะเภสัชศาสตร์ มหาวิทยาลัยศรีนครินทรวิโรฒ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ไม่ค้างงานวิจัยที่ได้รับทุนจากเงินรายได้คณะเภสัชศาสตร์ (ส่งผลงานตามสัญญาการรับทุนในงวดที่ 2 เรียบร้อยแล้ว) และไม่อยู่ในช่วงขยายเวลาการดำเนินงานโครงการวิจัย </a:t>
            </a:r>
            <a:endParaRPr lang="en-US" sz="1400" dirty="0">
              <a:highlight>
                <a:srgbClr val="00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ผู้เสนอโครงการวิจัยจะสามารถเป็นหัวหน้าโครงการวิจัยได้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โครงการในแต่ละประเภททุน และเป็นหัวหน้าโครงการได้ไม่เกิน 2 ประเภททุน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หัวหน้าโครงการวิจัยต้องมีสัดส่วน</a:t>
            </a:r>
            <a:r>
              <a:rPr lang="th-TH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วิจัยสูงกว่าผู้ร่วมวิจัย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กรณีที่มีผู้ร่วมวิจัยเป็นบุคคลภายนอก นักวิจัยในคณะต้องมีสัดส่วนความรับผิดชอบมากกว่าร้อยละ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  <a:p>
            <a:pPr lvl="1"/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หน้าโครงการวิจัยที่ยื่นเสนอโครงการวิจัยที่เกี่ยวข้องกับมนุษย์หรือสัตว์ทดลองต้องแนบหนังสือรับรองการผ่านการอบรมการวิจัยที่เกี่ยวข้องกับมนุษย์หรือสัตว์ทดลอง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th-TH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หัวหน้าโครงการวิจัยที่ยังไม่เคยได้รับทุน </a:t>
            </a:r>
            <a:r>
              <a:rPr lang="en-US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 fund </a:t>
            </a:r>
            <a:r>
              <a:rPr lang="th-TH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fund </a:t>
            </a:r>
            <a:r>
              <a:rPr lang="th-TH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ต้องแนบประกาศนียบัตรแสดงการผ่านการอบรมแนวทางการเขียนข้อเสนอโครงการวิจัย 1 และ 2 และ ความรู้ พรบ.ส่งเสริมการใช้ประโยชน์ผลงานวิจัยและนวัตกรรม </a:t>
            </a:r>
            <a:r>
              <a:rPr lang="en-US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err="1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Triup</a:t>
            </a:r>
            <a:r>
              <a:rPr lang="en-US" sz="1400" dirty="0"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Act)</a:t>
            </a:r>
          </a:p>
          <a:p>
            <a:pPr lvl="1"/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หลังจากส่งผลงานวิจัยเพื่อปิดทุนภายในระยะเวลา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(ส่งผลงานตามสัญญาการรับทุนในงวดที่ 2 เรียบร้อยแล้ว) ผู้ได้รับทุนวิจัยจะต้องเขียนบทความวิจัยสู่สาธารณะ (ไม่เกิน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หน้ากระดาษ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A4) </a:t>
            </a:r>
          </a:p>
          <a:p>
            <a:pPr lvl="1"/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หากไม่สามารถดำเนินการได้ตามเงื่อนไขสัญญาการรับทุน คณะเภสัชศาสตร์จะระงับการพิจารณาสนับสนุนทุนทุกประเภทของผู้วิจัย (หัวหน้าโครงการและผู้ร่วมวิจัยทุกคน) จนกว่าผู้วิจัยจะสามารถแสดงหลักฐานได้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และถือว่าผู้รับทุนผิดสัญญา ผู้ให้ทุนมีสิทธิยุติการจ่ายเงินงวดที่เหลือทั้งหมด และมีสิทธิยกเลิกสัญญาพร้อมสงวนสิทธิในการเรียกค่าเสียหายกับผู้รับทุน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6A856C-2CBD-BB14-FDBD-7D0EF40C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ทุนเพิ่มพูนศักยภาพบุคลากรด้านงานวิจัย คณะเภสัชศาสตร์ ประจำปีงบประมาณ พ.ศ.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9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32D0-CF75-BFCA-10CE-DC5257AE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4. 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ประเภททุนที่จัดสรร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ทุนประเภทที่ 1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สนับสนุนการผลิตงานวิจัย/นวัตกรรมที่มีคุณภาพสูงและเป็นประโยชน์ต่อการพัฒนาสุขภาวะของประชาชน การพัฒนาเศรษฐกิจ สังคม และชุมชนอย่างยั่งยืน ตามยุทธศาสตร์ 4 ปี (พ.ศ.2566-2569) 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ของคณะเภสัชศาสตร์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ทุนละไม่เกิน 300,000 บาท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</a:t>
            </a:r>
          </a:p>
          <a:p>
            <a:pPr>
              <a:lnSpc>
                <a:spcPct val="150000"/>
              </a:lnSpc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คุณสมบัติเฉพาะของผู้สมัครรับทุน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เป็นคณาจารย์หรือบุคลากรสายปฏิบัติการ คณะเภสัชศาสตร์ มหาวิทยาลัยศรีนครินทรวิโรฒ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ผลลัพธ์ที่ต้องการ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ผลงานตีพิมพ์ในฐานข้อมูล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 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อย่างน้อย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 หรือตีพิมพ์ในฐานข้อมูล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TCI 1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อย่างน้อย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หรือทรัพย์สินทางปัญญา อย่างน้อย 1 รายการ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A645BC-8D17-AC8C-2184-A48B36DD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ทุนเพิ่มพูนศักยภาพบุคลากรด้านงานวิจัย คณะเภสัชศาสตร์ ประจำปีงบประมาณ พ.ศ.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1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67A0-EC64-4A9C-42AC-6A527D5B4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ทุนประเภทที่ 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สนับสนุนโครงการวิจัยสำหรับอาจารย์ใหม่ โดยให้มีงบประมาณที่เสนอขอไม่เกินทุนละ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คุณสมบัติเฉพาะของผู้สมัครรับทุน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เป็นอาจารย์คณะเภสัชศาสตร์ มหาวิทยาลัยศรีนครินทรวิโรฒ ไม่เกิน 5 ปี และยังไม่มีตำแหน่งทางวิชาการ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ผลลัพธ์ที่ต้องการ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การยื่นข้อเสนอโครงการเพื่อขอรับทุนสนับสนุนจากหน่วยงานภายนอก หรือผลงานตีพิมพ์ในฐานข้อมูล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TCI 1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อย่างน้อย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 หรือทรัพย์สินทางปัญญาอย่างน้อย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F71EC2-750C-9B2E-ECEE-4B9000D8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ทุนเพิ่มพูนศักยภาพบุคลากรด้านงานวิจัย คณะเภสัชศาสตร์ ประจำปีงบประมาณ พ.ศ.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50D64-FC30-98D4-0918-C9FC31B0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ทุนประเภทที่ 3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สนับสนุนโครงการวิจัยสถาบัน โดยให้มีงบประมาณที่เสนอขอไม่เกินทุนละ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ทุนประเภทที่ 4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สนับสนุนโครงการวิจัยที่เกี่ยวกับการเรียนการสอน โดยให้มีงบประมาณที่เสนอขอไม่เกินทุนละ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ทุนประเภทที่ 5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สนับสนุนโครงการวิจัยบุคลากรสายปฏิบัติการใน</a:t>
            </a:r>
            <a:r>
              <a:rPr lang="th-TH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วิจัยจากภารกิจหลัก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R2R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โดยให้มีงบประมาณที่เสนอขอไม่เกิน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ผลลัพธ์ที่ต้องการ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สำหรับทุนประเภทที่ 3, 4 และ 5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การนำเสนอผลงานในงานประชุมวิชาการระดับชาติหรือนานาชาติ หรือผลงานต้นแบบ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E092E0-A115-D21F-0E31-B2EE7602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ทุนเพิ่มพูนศักยภาพบุคลากรด้านงานวิจัย คณะเภสัชศาสตร์ ประจำปีงบประมาณ พ.ศ.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9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2B81-32E3-1D92-52B8-F68712B0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19" y="621890"/>
            <a:ext cx="10515600" cy="579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ทุนสนับสนุนการปฏิบัติงานวิจัย/ฝึกอบรมในต่างประเทศ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หมดเขตรับสมัคร 30 พ.ย.2568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ค่าสมัครตีพิมพ์ ค่าตีพิมพ์ บทความในวารสารวิชาการระดับนานาชาติ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สำหรับบทความที่ได้รับการตีพิมพ์ในฐานข้อมูล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ตั้งแต่ 1 ตุลาคม 2568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หลักฐานการจ่ายเงินมีอายุไม่เกิน 2 ปี นับตั้งแต่วันที่ออกใบเสร็จรับเงิน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สนับสนุนตามจ่ายจริง ไม่เกิน 5,000 บาท/รายการ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มีชื่อผู้ขอรับเงินสนับสนุนปรากฎอยู่ในหลักฐานการจ่ายเงิน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สนับสนุนค่าตรวจทานภาษาอังกฤษของบทความต้นฉบับ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เพื่อตีพิมพ์ในวารสารระดับนานาชาติ ที่ปรากฎในฐานข้อมูล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</a:t>
            </a:r>
            <a:endParaRPr lang="th-TH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สนับสนุนตามหลักฐานการจ่ายจริง ไม่เกิน 5,000 บาท/รายการ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ส่งหลักฐานการ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submission</a:t>
            </a:r>
            <a:endParaRPr lang="th-TH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มีชื่อผู้ขอรับเงินสนับสนุนปรากฎอยู่ในหลักฐานการจ่ายเงิน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สนับสนุนรางวัลสำหรับผลงานที่ได้รับการรับรองจากกรมทรัพย์สินทางปัญญา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สิทธิบัตร ไม่เกิน 5,000 บาท/ผลงาน และอนุสิทธิบัตร ไม่เกิน 2,000 บาท/ผลงาน</a:t>
            </a:r>
          </a:p>
          <a:p>
            <a:pPr marL="0" indent="0">
              <a:buNone/>
            </a:pPr>
            <a:endParaRPr lang="th-TH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จนถึงวันที่ 30 มิถุนายน 2569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2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7BCF-EFBF-1A8D-C423-A694BF35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ทุนสนับสนุนจากสถาบันยุทธฯ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8EAF-2FE0-B125-C5FA-2DE6DCEA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รางวัลตีพิมพ์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รางวัลผลงานที่อยู่ในฐานข้อมูล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SDG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สนับสนุน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APC / publication fee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4A749-8EA1-10B8-4C16-04943102A8E3}"/>
              </a:ext>
            </a:extLst>
          </p:cNvPr>
          <p:cNvSpPr txBox="1"/>
          <p:nvPr/>
        </p:nvSpPr>
        <p:spPr>
          <a:xfrm>
            <a:off x="2261419" y="4866968"/>
            <a:ext cx="8557599" cy="128240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ใช้กับบทความที่ตีพิมพ์ ตั้งแต่ 1 มกราคม 2569 เป็นต้นไป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ไม่ขอรับผลงานตีพิมพ์ที่ผู้ขอรับทุนเป็น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 First author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Co-Corresponding author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มีอายุไม่เกิน 2 ปี ภายหลังจากการตีพิมพ์ ผลงานวิจัยนั้น </a:t>
            </a:r>
          </a:p>
        </p:txBody>
      </p:sp>
    </p:spTree>
    <p:extLst>
      <p:ext uri="{BB962C8B-B14F-4D97-AF65-F5344CB8AC3E}">
        <p14:creationId xmlns:p14="http://schemas.microsoft.com/office/powerpoint/2010/main" val="99188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2306-1926-20CD-8DF5-F342EEAE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รางวัลตีพิมพ์</a:t>
            </a:r>
            <a:b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รางวัลผลงานที่อยู่ในฐานข้อมูล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A6D7B-D94B-E613-8CF5-A83F07AB9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หลักเกณฑ์การจ่ายเงินรายได้ฯ ไม่เกิน 100,000 บาท / เรื่อง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9052C-4CF3-5AF6-0EF5-E082686AFA2D}"/>
              </a:ext>
            </a:extLst>
          </p:cNvPr>
          <p:cNvSpPr txBox="1"/>
          <p:nvPr/>
        </p:nvSpPr>
        <p:spPr>
          <a:xfrm>
            <a:off x="1986116" y="2600877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รางวัลตีพิมพ์</a:t>
            </a:r>
            <a:endParaRPr lang="en-US" sz="3200" b="0" i="0" u="none" strike="noStrike" baseline="0" dirty="0">
              <a:solidFill>
                <a:srgbClr val="000000"/>
              </a:solidFill>
              <a:latin typeface="1"/>
            </a:endParaRPr>
          </a:p>
          <a:p>
            <a:r>
              <a:rPr lang="en-US" sz="1800" b="1" i="0" u="none" strike="noStrike" baseline="0" dirty="0">
                <a:solidFill>
                  <a:srgbClr val="FF0000"/>
                </a:solidFill>
                <a:latin typeface="1"/>
              </a:rPr>
              <a:t>Q1=60,000 </a:t>
            </a:r>
            <a:r>
              <a:rPr lang="th-TH" sz="1800" b="1" i="0" u="none" strike="noStrike" baseline="0" dirty="0">
                <a:solidFill>
                  <a:srgbClr val="FF0000"/>
                </a:solidFill>
                <a:latin typeface="1"/>
              </a:rPr>
              <a:t>บาท </a:t>
            </a:r>
            <a:r>
              <a:rPr lang="en-US" sz="1800" b="1" i="0" u="none" strike="noStrike" baseline="0" dirty="0">
                <a:solidFill>
                  <a:srgbClr val="6F2F9F"/>
                </a:solidFill>
                <a:latin typeface="1"/>
              </a:rPr>
              <a:t>Q2=40,000 </a:t>
            </a:r>
            <a:r>
              <a:rPr lang="th-TH" sz="1800" b="1" i="0" u="none" strike="noStrike" baseline="0" dirty="0">
                <a:solidFill>
                  <a:srgbClr val="6F2F9F"/>
                </a:solidFill>
                <a:latin typeface="1"/>
              </a:rPr>
              <a:t>บาท </a:t>
            </a:r>
            <a:endParaRPr lang="th-TH" sz="1800" b="0" i="0" u="none" strike="noStrike" baseline="0" dirty="0">
              <a:solidFill>
                <a:srgbClr val="6F2F9F"/>
              </a:solidFill>
              <a:latin typeface="1"/>
            </a:endParaRPr>
          </a:p>
          <a:p>
            <a:r>
              <a:rPr lang="en-US" sz="1800" b="1" i="0" u="none" strike="noStrike" baseline="0" dirty="0">
                <a:solidFill>
                  <a:srgbClr val="6F2F9F"/>
                </a:solidFill>
                <a:latin typeface="1"/>
              </a:rPr>
              <a:t>Q3=20,000 </a:t>
            </a:r>
            <a:r>
              <a:rPr lang="th-TH" sz="1800" b="1" i="0" u="none" strike="noStrike" baseline="0" dirty="0">
                <a:solidFill>
                  <a:srgbClr val="6F2F9F"/>
                </a:solidFill>
                <a:latin typeface="1"/>
              </a:rPr>
              <a:t>บาท </a:t>
            </a:r>
            <a:r>
              <a:rPr lang="en-US" sz="1800" b="1" i="0" u="none" strike="noStrike" baseline="0" dirty="0">
                <a:solidFill>
                  <a:srgbClr val="6F2F9F"/>
                </a:solidFill>
                <a:latin typeface="1"/>
              </a:rPr>
              <a:t>Q4=10,000 </a:t>
            </a:r>
            <a:r>
              <a:rPr lang="th-TH" sz="1800" b="1" i="0" u="none" strike="noStrike" baseline="0" dirty="0">
                <a:solidFill>
                  <a:srgbClr val="6F2F9F"/>
                </a:solidFill>
                <a:latin typeface="1"/>
              </a:rPr>
              <a:t>บาท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87C47-715F-1F51-F95E-C86A0256690C}"/>
              </a:ext>
            </a:extLst>
          </p:cNvPr>
          <p:cNvSpPr txBox="1"/>
          <p:nvPr/>
        </p:nvSpPr>
        <p:spPr>
          <a:xfrm>
            <a:off x="1986115" y="4001294"/>
            <a:ext cx="675476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รางวัลผลงานที่อยู่ในฐานข้อมูล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SDG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สนับสนุนผลงานละ 10,000 บาท</a:t>
            </a:r>
            <a:endParaRPr lang="en-US" sz="16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b="1" i="0" u="none" strike="noStrike" baseline="0" dirty="0">
                <a:solidFill>
                  <a:srgbClr val="6F2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สำหรับผู้ที่มีผลงานตีพิมพ์ในวารสารวิชาการระดับนานาชาติที่ปรากฏอยู่ในฐานข้อมูล </a:t>
            </a:r>
            <a:r>
              <a:rPr lang="en-US" sz="1600" b="1" i="0" u="none" strike="noStrike" baseline="0" dirty="0">
                <a:solidFill>
                  <a:srgbClr val="6F2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</a:t>
            </a:r>
            <a:r>
              <a:rPr lang="th-TH" sz="1600" b="1" i="0" u="none" strike="noStrike" baseline="0" dirty="0">
                <a:solidFill>
                  <a:srgbClr val="6F2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16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แสดงค่าควอไทล์ 1 - ควอไทล์ 4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2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1074</Words>
  <Application>Microsoft Office PowerPoint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1</vt:lpstr>
      <vt:lpstr>Arial</vt:lpstr>
      <vt:lpstr>Calibri</vt:lpstr>
      <vt:lpstr>Calibri Light</vt:lpstr>
      <vt:lpstr>Tahoma</vt:lpstr>
      <vt:lpstr>Wingdings</vt:lpstr>
      <vt:lpstr>Office Theme</vt:lpstr>
      <vt:lpstr>ทุนจากฝ่ายวิจัยของคณะ</vt:lpstr>
      <vt:lpstr>ทุนเพิ่มพูนศักยภาพบุคลากรด้านงานวิจัย คณะเภสัชศาสตร์ ประจำปีงบประมาณ พ.ศ. 2569</vt:lpstr>
      <vt:lpstr>ทุนเพิ่มพูนศักยภาพบุคลากรด้านงานวิจัย คณะเภสัชศาสตร์ ประจำปีงบประมาณ พ.ศ. 2569</vt:lpstr>
      <vt:lpstr>ทุนเพิ่มพูนศักยภาพบุคลากรด้านงานวิจัย คณะเภสัชศาสตร์ ประจำปีงบประมาณ พ.ศ. 2569</vt:lpstr>
      <vt:lpstr>ทุนเพิ่มพูนศักยภาพบุคลากรด้านงานวิจัย คณะเภสัชศาสตร์ ประจำปีงบประมาณ พ.ศ. 2569</vt:lpstr>
      <vt:lpstr>ทุนเพิ่มพูนศักยภาพบุคลากรด้านงานวิจัย คณะเภสัชศาสตร์ ประจำปีงบประมาณ พ.ศ. 2569</vt:lpstr>
      <vt:lpstr>PowerPoint Presentation</vt:lpstr>
      <vt:lpstr>ทุนสนับสนุนจากสถาบันยุทธฯ</vt:lpstr>
      <vt:lpstr>1. รางวัลตีพิมพ์ 2. รางวัลผลงานที่อยู่ในฐานข้อมูล SDG</vt:lpstr>
      <vt:lpstr>3. สนับสนุน APC / publication fee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9</cp:revision>
  <dcterms:created xsi:type="dcterms:W3CDTF">2025-10-24T04:30:53Z</dcterms:created>
  <dcterms:modified xsi:type="dcterms:W3CDTF">2025-10-31T06:07:30Z</dcterms:modified>
</cp:coreProperties>
</file>